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71"/>
  </p:normalViewPr>
  <p:slideViewPr>
    <p:cSldViewPr>
      <p:cViewPr varScale="1">
        <p:scale>
          <a:sx n="100" d="100"/>
          <a:sy n="100" d="100"/>
        </p:scale>
        <p:origin x="1848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9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2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6868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79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7388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36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595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45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76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98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064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3698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1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3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393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0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B660E-6C02-46ED-AC0C-768DE6755A6D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3EE44B-025A-4513-9EBA-CA58F2C3E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9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581400"/>
          </a:xfrm>
        </p:spPr>
        <p:txBody>
          <a:bodyPr>
            <a:normAutofit/>
          </a:bodyPr>
          <a:lstStyle/>
          <a:p>
            <a:pPr algn="ctr"/>
            <a:br>
              <a:rPr lang="en-US" altLang="zh-TW" sz="60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我事奉祂越久</a:t>
            </a:r>
            <a:endParaRPr lang="en-US" sz="64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57600"/>
            <a:ext cx="9144000" cy="3200400"/>
          </a:xfrm>
        </p:spPr>
        <p:txBody>
          <a:bodyPr>
            <a:normAutofit/>
          </a:bodyPr>
          <a:lstStyle/>
          <a:p>
            <a:pPr algn="ctr"/>
            <a:r>
              <a:rPr lang="en-US" sz="4500" dirty="0">
                <a:solidFill>
                  <a:schemeClr val="tx1"/>
                </a:solidFill>
                <a:latin typeface="Candara" pitchFamily="34" charset="0"/>
              </a:rPr>
              <a:t>The Longer I Serve Him</a:t>
            </a:r>
          </a:p>
        </p:txBody>
      </p:sp>
    </p:spTree>
    <p:extLst>
      <p:ext uri="{BB962C8B-B14F-4D97-AF65-F5344CB8AC3E}">
        <p14:creationId xmlns:p14="http://schemas.microsoft.com/office/powerpoint/2010/main" val="2863927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1A87-77CA-47DA-8694-26B9C836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3999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我事奉祂越久</a:t>
            </a:r>
            <a:endParaRPr lang="en-US" altLang="zh-TW" sz="5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Goa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hong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   I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na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ku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越甜蜜豐富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a  thiam bit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hong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-hu,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longer I serve Him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sweeter He grows,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3155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1A87-77CA-47DA-8694-26B9C836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3999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我事奉祂越久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主慈愛長留</a:t>
            </a:r>
            <a:r>
              <a:rPr lang="en-US" altLang="zh-TW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Chu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chu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ai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tiong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liu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more that I love Him,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More love He bestows;</a:t>
            </a:r>
          </a:p>
        </p:txBody>
      </p:sp>
    </p:spTree>
    <p:extLst>
      <p:ext uri="{BB962C8B-B14F-4D97-AF65-F5344CB8AC3E}">
        <p14:creationId xmlns:p14="http://schemas.microsoft.com/office/powerpoint/2010/main" val="1458955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1A87-77CA-47DA-8694-26B9C836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3999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在地如同在天</a:t>
            </a:r>
            <a:endParaRPr lang="en-US" altLang="zh-TW" sz="5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toe  chin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altLang="zh-TW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2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滿心樂歌唱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Moa- sim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lok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ko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chhiu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endParaRPr lang="en-US" sz="3200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Each day is like heaven,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My heart over flows,</a:t>
            </a:r>
          </a:p>
        </p:txBody>
      </p:sp>
    </p:spTree>
    <p:extLst>
      <p:ext uri="{BB962C8B-B14F-4D97-AF65-F5344CB8AC3E}">
        <p14:creationId xmlns:p14="http://schemas.microsoft.com/office/powerpoint/2010/main" val="991711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1A87-77CA-47DA-8694-26B9C836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3999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我事奉祂越久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越甜蜜豐富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Na  thiam- bit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hong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-hu.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longer I serve Him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sweeter He grows.</a:t>
            </a:r>
          </a:p>
        </p:txBody>
      </p:sp>
    </p:spTree>
    <p:extLst>
      <p:ext uri="{BB962C8B-B14F-4D97-AF65-F5344CB8AC3E}">
        <p14:creationId xmlns:p14="http://schemas.microsoft.com/office/powerpoint/2010/main" val="3373566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1A87-77CA-47DA-8694-26B9C836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3999" cy="60960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自我歸向主的國度</a:t>
            </a:r>
            <a:r>
              <a:rPr lang="zh-TW" altLang="en-US" sz="3200" dirty="0">
                <a:solidFill>
                  <a:schemeClr val="tx1"/>
                </a:solidFill>
              </a:rPr>
              <a:t>，</a:t>
            </a:r>
            <a:endParaRPr lang="en-US" altLang="zh-TW" sz="32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Tui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   goa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 ng   Chu  e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kok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 to,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我生命主眷顧</a:t>
            </a:r>
            <a:r>
              <a:rPr lang="en-US" altLang="zh-TW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seng-beng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-ko;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Since I started for the Kingdom,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Since my life He controls,</a:t>
            </a:r>
          </a:p>
        </p:txBody>
      </p:sp>
    </p:spTree>
    <p:extLst>
      <p:ext uri="{BB962C8B-B14F-4D97-AF65-F5344CB8AC3E}">
        <p14:creationId xmlns:p14="http://schemas.microsoft.com/office/powerpoint/2010/main" val="181796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1A87-77CA-47DA-8694-26B9C836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09600"/>
            <a:ext cx="9143999" cy="6248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自我將心奉獻給主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Tui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 sim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hong-hian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 ho Chu,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我事奉祂越久越甜蜜豐富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thiam- bit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hu.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Since I gave my heart to Jesus,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longer I serve Him, the sweeter He grows.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958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1A87-77CA-47DA-8694-26B9C836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3999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我事奉祂越久</a:t>
            </a:r>
            <a:endParaRPr lang="en-US" altLang="zh-TW" sz="5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Goa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hong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   I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na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ku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越甜蜜豐富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a  thiam bit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hong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-hu,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longer I serve Him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sweeter He grows,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1246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1A87-77CA-47DA-8694-26B9C836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3999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我事奉祂越久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 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主慈愛長留</a:t>
            </a:r>
            <a:r>
              <a:rPr lang="en-US" altLang="zh-TW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Chu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chu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 ai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tiong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liu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more that I love Him,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More love He bestows;</a:t>
            </a:r>
          </a:p>
        </p:txBody>
      </p:sp>
    </p:spTree>
    <p:extLst>
      <p:ext uri="{BB962C8B-B14F-4D97-AF65-F5344CB8AC3E}">
        <p14:creationId xmlns:p14="http://schemas.microsoft.com/office/powerpoint/2010/main" val="3584053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1A87-77CA-47DA-8694-26B9C836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3999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在地如同在天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toe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altLang="zh-TW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thi</a:t>
            </a:r>
            <a:r>
              <a:rPr lang="en-US" altLang="zh-TW" sz="32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滿心樂歌唱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Moa- sim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lok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ko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chhiu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endParaRPr lang="en-US" sz="3200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Each day is like heaven,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My heart over flows,</a:t>
            </a:r>
          </a:p>
        </p:txBody>
      </p:sp>
    </p:spTree>
    <p:extLst>
      <p:ext uri="{BB962C8B-B14F-4D97-AF65-F5344CB8AC3E}">
        <p14:creationId xmlns:p14="http://schemas.microsoft.com/office/powerpoint/2010/main" val="2869670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1A87-77CA-47DA-8694-26B9C836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3999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我事奉祂越久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越甜蜜豐富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Na  thiam- bit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hong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-hu.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longer I serve Him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sweeter He grows.</a:t>
            </a:r>
          </a:p>
        </p:txBody>
      </p:sp>
    </p:spTree>
    <p:extLst>
      <p:ext uri="{BB962C8B-B14F-4D97-AF65-F5344CB8AC3E}">
        <p14:creationId xmlns:p14="http://schemas.microsoft.com/office/powerpoint/2010/main" val="3088722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1A87-77CA-47DA-8694-26B9C836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3999" cy="60960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祂供給我一切需要</a:t>
            </a:r>
            <a:r>
              <a:rPr lang="zh-TW" altLang="en-US" sz="3200" dirty="0">
                <a:solidFill>
                  <a:schemeClr val="tx1"/>
                </a:solidFill>
              </a:rPr>
              <a:t>，</a:t>
            </a:r>
            <a:endParaRPr lang="en-US" altLang="zh-TW" sz="32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I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kiong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 kip  goa  it-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chhe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iau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祂賜恩典奇妙</a:t>
            </a:r>
            <a:r>
              <a:rPr lang="en-US" altLang="zh-TW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un-  tian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Every need He is supplying,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Plenteous grace He bestows;</a:t>
            </a:r>
          </a:p>
        </p:txBody>
      </p:sp>
    </p:spTree>
    <p:extLst>
      <p:ext uri="{BB962C8B-B14F-4D97-AF65-F5344CB8AC3E}">
        <p14:creationId xmlns:p14="http://schemas.microsoft.com/office/powerpoint/2010/main" val="2220679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1A87-77CA-47DA-8694-26B9C8361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09600"/>
            <a:ext cx="9143999" cy="6248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每日道路光明順序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   to-  lo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beng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  sun-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我事奉祂越久越甜蜜豐富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thiam- bit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hu.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Every day my way gets brighter.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longer I serve Him, the sweeter He grows.</a:t>
            </a: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92210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{32B94BC2-A2BF-7C47-B2D4-9DFDF4B3024E}tf10001060</Template>
  <TotalTime>346</TotalTime>
  <Words>469</Words>
  <Application>Microsoft Macintosh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Trebuchet MS</vt:lpstr>
      <vt:lpstr>Wingdings 3</vt:lpstr>
      <vt:lpstr>Facet</vt:lpstr>
      <vt:lpstr> 我事奉祂越久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</dc:title>
  <dc:creator>GGC Tech</dc:creator>
  <cp:lastModifiedBy>MIS GGC</cp:lastModifiedBy>
  <cp:revision>54</cp:revision>
  <dcterms:created xsi:type="dcterms:W3CDTF">2016-12-27T01:51:25Z</dcterms:created>
  <dcterms:modified xsi:type="dcterms:W3CDTF">2019-04-06T00:58:53Z</dcterms:modified>
</cp:coreProperties>
</file>